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4" r:id="rId9"/>
    <p:sldId id="265" r:id="rId10"/>
    <p:sldId id="266" r:id="rId11"/>
    <p:sldId id="263" r:id="rId12"/>
    <p:sldId id="269" r:id="rId13"/>
    <p:sldId id="267" r:id="rId14"/>
    <p:sldId id="268" r:id="rId15"/>
    <p:sldId id="270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24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0C74-6F28-604A-A20A-86DB0ACDF86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9243E2-7052-2748-ADA1-47C1DC00A6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0C74-6F28-604A-A20A-86DB0ACDF86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43E2-7052-2748-ADA1-47C1DC00A6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0C74-6F28-604A-A20A-86DB0ACDF86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43E2-7052-2748-ADA1-47C1DC00A6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0C74-6F28-604A-A20A-86DB0ACDF86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43E2-7052-2748-ADA1-47C1DC00A6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0C74-6F28-604A-A20A-86DB0ACDF86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43E2-7052-2748-ADA1-47C1DC00A6D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0C74-6F28-604A-A20A-86DB0ACDF86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43E2-7052-2748-ADA1-47C1DC00A6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0C74-6F28-604A-A20A-86DB0ACDF86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43E2-7052-2748-ADA1-47C1DC00A6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0C74-6F28-604A-A20A-86DB0ACDF86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43E2-7052-2748-ADA1-47C1DC00A6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0C74-6F28-604A-A20A-86DB0ACDF86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43E2-7052-2748-ADA1-47C1DC00A6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0C74-6F28-604A-A20A-86DB0ACDF86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43E2-7052-2748-ADA1-47C1DC00A6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40C74-6F28-604A-A20A-86DB0ACDF86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243E2-7052-2748-ADA1-47C1DC00A6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3A40C74-6F28-604A-A20A-86DB0ACDF86C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39243E2-7052-2748-ADA1-47C1DC00A6D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cdn.citylab.com/media/img/citylab/legacy/2014/04/02/incseggif.gif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mappinglondon.co.uk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phonebookoftheworld.com/newcastleupontyne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ronodon.com/PlanetTech/Cities_Structure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tinsaphug.com/learn/units/urbanization/urban-structure-models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haelkostiuk.com/greenbelt/index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voto.com/guide/atlanta-ga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hofstra.edu/geotrans/eng/ch6en/conc6en/subhighway.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lewishistoricalsociety.com/wiki2011/tiki-read_article.php?articleId=106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all-free-download.com/free-vector/city-silhouette-vector-free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hofstra.edu/geotrans/eng/ch1en/conc1en/sitesituation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3dgeography.co.uk/settlement-diagram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3dgeography.co.uk/settlement-diagram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sciencepole.com/concentric-zone-model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Urban Settlement Patterns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Jill Brown</a:t>
            </a:r>
          </a:p>
          <a:p>
            <a:r>
              <a:rPr lang="en-US" dirty="0" smtClean="0"/>
              <a:t>AP Human Geography Workshop</a:t>
            </a:r>
          </a:p>
          <a:p>
            <a:r>
              <a:rPr lang="en-US" dirty="0" smtClean="0"/>
              <a:t>Louisville, KY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84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Baltimore</a:t>
            </a:r>
            <a:br>
              <a:rPr lang="en-US" dirty="0" smtClean="0"/>
            </a:br>
            <a:r>
              <a:rPr lang="en-US" dirty="0" smtClean="0"/>
              <a:t>Sector Model City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59" y="2002472"/>
            <a:ext cx="6499412" cy="40188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500087" y="6292334"/>
            <a:ext cx="2410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Source: Google </a:t>
            </a:r>
            <a:r>
              <a:rPr lang="en-US" dirty="0" smtClean="0"/>
              <a:t>Maps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611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567766"/>
            <a:ext cx="7772400" cy="3308910"/>
          </a:xfrm>
        </p:spPr>
        <p:txBody>
          <a:bodyPr/>
          <a:lstStyle/>
          <a:p>
            <a:r>
              <a:rPr lang="en-US" dirty="0" smtClean="0">
                <a:effectLst/>
              </a:rPr>
              <a:t>Chicago Graphic: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Shows the growth of the city and median incomes over the last 40 </a:t>
            </a:r>
            <a:r>
              <a:rPr lang="en-US" dirty="0" smtClean="0">
                <a:effectLst/>
              </a:rPr>
              <a:t>years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hlinkClick r:id="rId2"/>
              </a:rPr>
              <a:t>http</a:t>
            </a:r>
            <a:r>
              <a:rPr lang="en-US" u="sng" dirty="0">
                <a:hlinkClick r:id="rId2"/>
              </a:rPr>
              <a:t>://cdn.citylab.com/media/img/citylab/legacy/2014/04/02/incseggif.gif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6928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London</a:t>
            </a:r>
            <a:br>
              <a:rPr lang="en-US" dirty="0" smtClean="0"/>
            </a:br>
            <a:r>
              <a:rPr lang="en-US" dirty="0" smtClean="0"/>
              <a:t>Sector Model City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529" y="1836830"/>
            <a:ext cx="6140824" cy="43189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659530" y="61557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Source: Mapping London. </a:t>
            </a:r>
            <a:r>
              <a:rPr lang="en-US" u="sng" dirty="0">
                <a:hlinkClick r:id="rId3"/>
              </a:rPr>
              <a:t>http://mappinglondon.co.uk/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44424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Newcastle</a:t>
            </a:r>
            <a:r>
              <a:rPr lang="en-US" dirty="0" smtClean="0"/>
              <a:t>, UK</a:t>
            </a:r>
            <a:br>
              <a:rPr lang="en-US" dirty="0" smtClean="0"/>
            </a:br>
            <a:r>
              <a:rPr lang="en-US" dirty="0" smtClean="0"/>
              <a:t>Sector Model City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202" y="1913572"/>
            <a:ext cx="5395595" cy="40468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874202" y="5960427"/>
            <a:ext cx="6155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Phone Book of Newcastle Upon Tyne. </a:t>
            </a:r>
            <a:r>
              <a:rPr lang="en-US" u="sng" dirty="0">
                <a:hlinkClick r:id="rId3"/>
              </a:rPr>
              <a:t>http://phonebookoftheworld.com/newcastleupontyne/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1147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04116" y="2629647"/>
            <a:ext cx="3382683" cy="3213847"/>
          </a:xfrm>
        </p:spPr>
        <p:txBody>
          <a:bodyPr/>
          <a:lstStyle/>
          <a:p>
            <a:r>
              <a:rPr lang="en-US" dirty="0" smtClean="0"/>
              <a:t>Multiple Nuclei Model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41" y="0"/>
            <a:ext cx="4984376" cy="65030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371163" y="6157677"/>
            <a:ext cx="5865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The Internal Structure of Cities.  </a:t>
            </a:r>
            <a:r>
              <a:rPr lang="en-US" dirty="0">
                <a:hlinkClick r:id="rId3"/>
              </a:rPr>
              <a:t>http://cronodon.com/PlanetTech/</a:t>
            </a:r>
            <a:r>
              <a:rPr lang="en-US" dirty="0" smtClean="0">
                <a:hlinkClick r:id="rId3"/>
              </a:rPr>
              <a:t>Cities_Structure.html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348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Angeles</a:t>
            </a:r>
            <a:br>
              <a:rPr lang="en-US" dirty="0" smtClean="0"/>
            </a:br>
            <a:r>
              <a:rPr lang="en-US" dirty="0" smtClean="0"/>
              <a:t>Multiple Nuclei City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647" y="1739301"/>
            <a:ext cx="6424705" cy="44911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13766" y="6211669"/>
            <a:ext cx="8591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Urban Structure Models. Martin’s AP Human Geography. 2012. </a:t>
            </a:r>
          </a:p>
          <a:p>
            <a:r>
              <a:rPr lang="en-US" u="sng" dirty="0">
                <a:hlinkClick r:id="rId3"/>
              </a:rPr>
              <a:t>http://www.martinsaphug.com/learn/units/urbanization/urban-structure-models/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78605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Ottawa</a:t>
            </a:r>
            <a:br>
              <a:rPr lang="en-US" dirty="0" smtClean="0"/>
            </a:br>
            <a:r>
              <a:rPr lang="en-US" dirty="0" smtClean="0"/>
              <a:t>Multiple Nuclei City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413" y="1705510"/>
            <a:ext cx="5650787" cy="44462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776941" y="6163941"/>
            <a:ext cx="7649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The Greenbelt, Satellite Cities and Transportation in Ottawa. 21 Jul 2014. </a:t>
            </a:r>
            <a:r>
              <a:rPr lang="en-US" u="sng" dirty="0">
                <a:hlinkClick r:id="rId3"/>
              </a:rPr>
              <a:t>http://www.michaelkostiuk.com/greenbelt/index.html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0463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Urban Areas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0185" r="20185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Made up of a combination of settlement patterns</a:t>
            </a:r>
          </a:p>
          <a:p>
            <a:r>
              <a:rPr lang="en-US" dirty="0" smtClean="0"/>
              <a:t>Aspects of the three city models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59025" y="6396335"/>
            <a:ext cx="7978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All About Atlanta. 2016.  </a:t>
            </a:r>
            <a:r>
              <a:rPr lang="en-US" u="sng" dirty="0">
                <a:hlinkClick r:id="rId3"/>
              </a:rPr>
              <a:t>http://www.movoto.com/guide/atlanta-ga/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05781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Influences on Urban Development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71" y="1785937"/>
            <a:ext cx="6992470" cy="43698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932329" y="6136207"/>
            <a:ext cx="7754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The Geography of Transport Systems. 2016.  </a:t>
            </a:r>
            <a:r>
              <a:rPr lang="en-US" u="sng" dirty="0">
                <a:hlinkClick r:id="rId3"/>
              </a:rPr>
              <a:t>https://people.hofstra.edu/geotrans/eng/ch6en/conc6en/subhighway.html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5798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Primate City Activity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4" y="1944369"/>
            <a:ext cx="7276353" cy="42412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591672" y="6185647"/>
            <a:ext cx="8229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Rank Size versus Primate City. APHG Class Wiki.  </a:t>
            </a:r>
            <a:r>
              <a:rPr lang="en-US" u="sng" dirty="0">
                <a:hlinkClick r:id="rId3"/>
              </a:rPr>
              <a:t>http://lewishistoricalsociety.com/wiki2011/tiki-read_article.php?articleId=106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543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Settlement Patterns</a:t>
            </a:r>
            <a:br>
              <a:rPr lang="en-US" dirty="0" smtClean="0"/>
            </a:br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Site &amp; Situation</a:t>
            </a:r>
          </a:p>
          <a:p>
            <a:r>
              <a:rPr lang="en-US" sz="3600" dirty="0" smtClean="0"/>
              <a:t>Common Settlement Patterns</a:t>
            </a:r>
          </a:p>
          <a:p>
            <a:r>
              <a:rPr lang="en-US" sz="3600" dirty="0" smtClean="0"/>
              <a:t>Settlement Models</a:t>
            </a:r>
          </a:p>
          <a:p>
            <a:r>
              <a:rPr lang="en-US" sz="3600" dirty="0" smtClean="0"/>
              <a:t>Modern Urban Areas</a:t>
            </a:r>
          </a:p>
          <a:p>
            <a:r>
              <a:rPr lang="en-US" sz="3600" dirty="0" smtClean="0"/>
              <a:t>Contemporary Influences on Urban </a:t>
            </a:r>
            <a:r>
              <a:rPr lang="en-US" sz="3600" dirty="0" smtClean="0"/>
              <a:t>Development</a:t>
            </a:r>
          </a:p>
          <a:p>
            <a:r>
              <a:rPr lang="en-US" sz="3600" dirty="0" smtClean="0"/>
              <a:t>Primate City Activity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7326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183543"/>
              </p:ext>
            </p:extLst>
          </p:nvPr>
        </p:nvGraphicFramePr>
        <p:xfrm>
          <a:off x="1099336" y="1407274"/>
          <a:ext cx="6789606" cy="3688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7574"/>
                <a:gridCol w="2167574"/>
                <a:gridCol w="2454458"/>
              </a:tblGrid>
              <a:tr h="729635">
                <a:tc>
                  <a:txBody>
                    <a:bodyPr/>
                    <a:lstStyle/>
                    <a:p>
                      <a:r>
                        <a:rPr lang="en-US" dirty="0" smtClean="0"/>
                        <a:t>Country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Largest</a:t>
                      </a:r>
                      <a:r>
                        <a:rPr lang="en-US" baseline="0" dirty="0" smtClean="0"/>
                        <a:t> City </a:t>
                      </a:r>
                    </a:p>
                    <a:p>
                      <a:r>
                        <a:rPr lang="en-US" baseline="0" dirty="0" smtClean="0"/>
                        <a:t>&amp; Population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Second Largest City</a:t>
                      </a:r>
                      <a:r>
                        <a:rPr lang="en-US" baseline="0" dirty="0" smtClean="0"/>
                        <a:t> &amp; Population</a:t>
                      </a:r>
                      <a:endParaRPr lang="en-US" dirty="0"/>
                    </a:p>
                  </a:txBody>
                  <a:tcPr/>
                </a:tc>
              </a:tr>
              <a:tr h="4227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27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27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27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27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27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27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9850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07999"/>
            <a:ext cx="7772400" cy="1306793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75821"/>
            <a:ext cx="7772400" cy="1131887"/>
          </a:xfrm>
        </p:spPr>
        <p:txBody>
          <a:bodyPr/>
          <a:lstStyle/>
          <a:p>
            <a:r>
              <a:rPr lang="en-US" dirty="0" smtClean="0"/>
              <a:t>Thank you for coming!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3382589"/>
            <a:ext cx="7239000" cy="254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2499" y="6000394"/>
            <a:ext cx="7542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Free Vectors. 2015. </a:t>
            </a:r>
            <a:r>
              <a:rPr lang="en-US" u="sng" dirty="0">
                <a:hlinkClick r:id="rId3"/>
              </a:rPr>
              <a:t>http://all-free-download.com/free-vector/city-silhouette-vector-free.html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8706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&amp; Situation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7" y="1957666"/>
            <a:ext cx="7634941" cy="37349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732118" y="6031201"/>
            <a:ext cx="7634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The Geography of Transport Systems. 2016. </a:t>
            </a:r>
            <a:r>
              <a:rPr lang="en-US" u="sng" dirty="0">
                <a:hlinkClick r:id="rId3"/>
              </a:rPr>
              <a:t>https://people.hofstra.edu/geotrans/eng/ch1en/conc1en/sitesituation.html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76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Settlement Patterns</a:t>
            </a:r>
            <a:endParaRPr lang="en-US" dirty="0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66" y="1867648"/>
            <a:ext cx="6798234" cy="38249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927412" y="5842337"/>
            <a:ext cx="6230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Settlement Diagrams. 3D Geography. 2016 </a:t>
            </a:r>
            <a:r>
              <a:rPr lang="en-US" u="sng" dirty="0">
                <a:hlinkClick r:id="rId3"/>
              </a:rPr>
              <a:t>http://www.3dgeography.co.uk/settlement-diagrams</a:t>
            </a:r>
            <a:r>
              <a:rPr lang="en-US" dirty="0"/>
              <a:t> 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7825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Settlement Models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294" y="1957294"/>
            <a:ext cx="5244353" cy="37203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957294" y="5866847"/>
            <a:ext cx="5752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Settlement Diagrams. 3D Geography.  </a:t>
            </a:r>
            <a:r>
              <a:rPr lang="en-US" u="sng" dirty="0">
                <a:hlinkClick r:id="rId3"/>
              </a:rPr>
              <a:t>http://www.3dgeography.co.uk/settlement-diagrams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0738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Concentric Zone Model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58470" y="5990236"/>
            <a:ext cx="5782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Concentric Zone Model. Science People. 2016</a:t>
            </a:r>
          </a:p>
          <a:p>
            <a:r>
              <a:rPr lang="en-US" u="sng" dirty="0">
                <a:hlinkClick r:id="rId2"/>
              </a:rPr>
              <a:t>http://sciencepole.com/concentric-zone-model/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8" y="2246312"/>
            <a:ext cx="6329082" cy="3072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493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Chicago</a:t>
            </a:r>
            <a:br>
              <a:rPr lang="en-US" dirty="0" smtClean="0"/>
            </a:br>
            <a:r>
              <a:rPr lang="en-US" dirty="0" smtClean="0"/>
              <a:t>Concentric Zone City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941" y="2002471"/>
            <a:ext cx="6828118" cy="37050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575820" y="6068216"/>
            <a:ext cx="2410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Source: Google Maps.</a:t>
            </a:r>
          </a:p>
        </p:txBody>
      </p:sp>
    </p:spTree>
    <p:extLst>
      <p:ext uri="{BB962C8B-B14F-4D97-AF65-F5344CB8AC3E}">
        <p14:creationId xmlns:p14="http://schemas.microsoft.com/office/powerpoint/2010/main" val="2056002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Chicago</a:t>
            </a:r>
            <a:r>
              <a:rPr lang="en-US" dirty="0"/>
              <a:t> </a:t>
            </a:r>
            <a:r>
              <a:rPr lang="en-US" dirty="0" smtClean="0"/>
              <a:t>Suburbs</a:t>
            </a:r>
            <a:br>
              <a:rPr lang="en-US" dirty="0" smtClean="0"/>
            </a:br>
            <a:r>
              <a:rPr lang="en-US" dirty="0" smtClean="0"/>
              <a:t>Concentric Zone Model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74676"/>
            <a:ext cx="5486400" cy="40855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395498" y="6053275"/>
            <a:ext cx="2353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Source: Google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920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Sector Model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94" y="1957293"/>
            <a:ext cx="6125882" cy="419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5066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655</TotalTime>
  <Words>286</Words>
  <Application>Microsoft Office PowerPoint</Application>
  <PresentationFormat>On-screen Show (4:3)</PresentationFormat>
  <Paragraphs>56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Executive</vt:lpstr>
      <vt:lpstr>Urban Settlement Patterns</vt:lpstr>
      <vt:lpstr>Urban Settlement Patterns Overview</vt:lpstr>
      <vt:lpstr>Site &amp; Situation</vt:lpstr>
      <vt:lpstr>Common Settlement Patterns</vt:lpstr>
      <vt:lpstr>Settlement Models</vt:lpstr>
      <vt:lpstr>Concentric Zone Model</vt:lpstr>
      <vt:lpstr>Chicago Concentric Zone City</vt:lpstr>
      <vt:lpstr>Chicago Suburbs Concentric Zone Model</vt:lpstr>
      <vt:lpstr>Sector Model</vt:lpstr>
      <vt:lpstr>Baltimore Sector Model City</vt:lpstr>
      <vt:lpstr>Chicago Graphic: Shows the growth of the city and median incomes over the last 40 years</vt:lpstr>
      <vt:lpstr>London Sector Model City</vt:lpstr>
      <vt:lpstr>Newcastle, UK Sector Model City</vt:lpstr>
      <vt:lpstr>Multiple Nuclei Model</vt:lpstr>
      <vt:lpstr>Los Angeles Multiple Nuclei City</vt:lpstr>
      <vt:lpstr>Ottawa Multiple Nuclei City</vt:lpstr>
      <vt:lpstr>Modern Urban Areas</vt:lpstr>
      <vt:lpstr>Contemporary Influences on Urban Development</vt:lpstr>
      <vt:lpstr>Primate City Activity</vt:lpstr>
      <vt:lpstr>PowerPoint Presentation</vt:lpstr>
      <vt:lpstr>Questions</vt:lpstr>
    </vt:vector>
  </TitlesOfParts>
  <Company>WKU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Settlement Patterns</dc:title>
  <dc:creator>Jill Brown</dc:creator>
  <cp:lastModifiedBy>Brown, Jill</cp:lastModifiedBy>
  <cp:revision>8</cp:revision>
  <dcterms:created xsi:type="dcterms:W3CDTF">2016-09-15T03:36:26Z</dcterms:created>
  <dcterms:modified xsi:type="dcterms:W3CDTF">2016-09-15T15:00:59Z</dcterms:modified>
</cp:coreProperties>
</file>